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1479" r:id="rId2"/>
    <p:sldId id="1510" r:id="rId3"/>
    <p:sldId id="1192" r:id="rId4"/>
    <p:sldId id="1155" r:id="rId5"/>
    <p:sldId id="986" r:id="rId6"/>
    <p:sldId id="1511" r:id="rId7"/>
    <p:sldId id="1202" r:id="rId8"/>
    <p:sldId id="1512" r:id="rId9"/>
    <p:sldId id="1473" r:id="rId10"/>
    <p:sldId id="1474" r:id="rId11"/>
    <p:sldId id="1520" r:id="rId12"/>
    <p:sldId id="994" r:id="rId13"/>
    <p:sldId id="280" r:id="rId14"/>
    <p:sldId id="1513" r:id="rId15"/>
    <p:sldId id="1446" r:id="rId16"/>
    <p:sldId id="1514" r:id="rId17"/>
    <p:sldId id="1515" r:id="rId18"/>
    <p:sldId id="1516" r:id="rId19"/>
    <p:sldId id="1443" r:id="rId20"/>
    <p:sldId id="1196" r:id="rId21"/>
    <p:sldId id="1191" r:id="rId22"/>
    <p:sldId id="1115" r:id="rId23"/>
    <p:sldId id="1174" r:id="rId24"/>
    <p:sldId id="1129" r:id="rId25"/>
    <p:sldId id="1128" r:id="rId26"/>
    <p:sldId id="1177" r:id="rId27"/>
    <p:sldId id="1193" r:id="rId28"/>
    <p:sldId id="1517" r:id="rId29"/>
    <p:sldId id="1518" r:id="rId30"/>
    <p:sldId id="1519" r:id="rId31"/>
    <p:sldId id="105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2"/>
    <p:restoredTop sz="82425"/>
  </p:normalViewPr>
  <p:slideViewPr>
    <p:cSldViewPr snapToGrid="0" snapToObjects="1">
      <p:cViewPr varScale="1">
        <p:scale>
          <a:sx n="185" d="100"/>
          <a:sy n="185" d="100"/>
        </p:scale>
        <p:origin x="2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13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8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22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08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77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43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6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12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47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05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7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23" y="460413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523" y="1431533"/>
            <a:ext cx="10718950" cy="34034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Be prepared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Be prepared to utilize a headset with a microphone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u="sng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72B1DA-ABF2-D743-A631-90728AA3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342" y="5148470"/>
            <a:ext cx="3897516" cy="14924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503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b="1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Our class is a synchronous in-person class: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In-person</a:t>
            </a:r>
            <a:r>
              <a:rPr lang="en-US" sz="2000" dirty="0"/>
              <a:t>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My expectation is that you will be here in person Tuesdays and Thursdays. If you need to be remote, we understand but  please be appreciative of your scrum teammates.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is important that you attend Sprint Planning and Sprint Retrospectives in-person. Please contact me if you will not be able to be there in-person for these events.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Priorities: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Health and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Effective teaming and association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Intended course schedule</a:t>
            </a:r>
          </a:p>
        </p:txBody>
      </p:sp>
    </p:spTree>
    <p:extLst>
      <p:ext uri="{BB962C8B-B14F-4D97-AF65-F5344CB8AC3E}">
        <p14:creationId xmlns:p14="http://schemas.microsoft.com/office/powerpoint/2010/main" val="211019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b="1" dirty="0"/>
              <a:t>Class Format - Exceptions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have at least one student who will be participating fully remote. Should we have one all remote Scrum team? </a:t>
            </a:r>
          </a:p>
        </p:txBody>
      </p:sp>
    </p:spTree>
    <p:extLst>
      <p:ext uri="{BB962C8B-B14F-4D97-AF65-F5344CB8AC3E}">
        <p14:creationId xmlns:p14="http://schemas.microsoft.com/office/powerpoint/2010/main" val="3491464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19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part 2 of our Instructions you should 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name, full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seat number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in Python, Java, and Web development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</p:txBody>
      </p:sp>
    </p:spTree>
    <p:extLst>
      <p:ext uri="{BB962C8B-B14F-4D97-AF65-F5344CB8AC3E}">
        <p14:creationId xmlns:p14="http://schemas.microsoft.com/office/powerpoint/2010/main" val="3032592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832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1</a:t>
            </a:r>
          </a:p>
        </p:txBody>
      </p:sp>
    </p:spTree>
    <p:extLst>
      <p:ext uri="{BB962C8B-B14F-4D97-AF65-F5344CB8AC3E}">
        <p14:creationId xmlns:p14="http://schemas.microsoft.com/office/powerpoint/2010/main" val="217848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Second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244046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617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Chrome/Firefox web browser 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b="1" dirty="0"/>
              <a:t>To learn something myself while helping each of you be successful 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Motivate you to look deeper while we are exploring technologies and processes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Help you build something that makes you proud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772157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AEB18E-8EDD-F644-99AC-52A5BCE0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75" y="105987"/>
            <a:ext cx="4768164" cy="4682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25FF3-5288-A54E-ADD9-A4E7CB9C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374" y="4365410"/>
            <a:ext cx="2690063" cy="231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7F7EA-8E6C-1A46-B54F-C962236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0" y="254488"/>
            <a:ext cx="3582408" cy="2495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444B-4CC0-1147-A772-8C1FCFB8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350" y="3354095"/>
            <a:ext cx="2408035" cy="32299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5745A-F211-DF43-8179-D95526246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2" y="2473470"/>
            <a:ext cx="2408035" cy="30490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AC1F14-2F33-E54C-81AB-04D54C217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142" y="678926"/>
            <a:ext cx="2493023" cy="342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02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Recordings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62BA9-9B25-C241-A192-BB367137D491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647704-B32F-5944-B694-EC75B62A5D15}"/>
              </a:ext>
            </a:extLst>
          </p:cNvPr>
          <p:cNvSpPr txBox="1">
            <a:spLocks/>
          </p:cNvSpPr>
          <p:nvPr/>
        </p:nvSpPr>
        <p:spPr>
          <a:xfrm>
            <a:off x="838200" y="1573090"/>
            <a:ext cx="10515600" cy="1257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 that recording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in Blackboard/Zoom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3C4F02D-750A-8D48-895B-3D0101B5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DC17ED-4369-A04A-86FD-7184DF8BFA70}"/>
              </a:ext>
            </a:extLst>
          </p:cNvPr>
          <p:cNvSpPr/>
          <p:nvPr/>
        </p:nvSpPr>
        <p:spPr>
          <a:xfrm>
            <a:off x="838200" y="2830827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/>
          </a:p>
          <a:p>
            <a:r>
              <a:rPr lang="en-US" sz="2000" dirty="0"/>
              <a:t>Sound Check… plus Video, and Desktop Sharing… check</a:t>
            </a:r>
          </a:p>
          <a:p>
            <a:endParaRPr lang="en-US" sz="2000" dirty="0"/>
          </a:p>
          <a:p>
            <a:r>
              <a:rPr lang="en-US" sz="2000" dirty="0"/>
              <a:t>Load Polls… check</a:t>
            </a:r>
          </a:p>
        </p:txBody>
      </p:sp>
    </p:spTree>
    <p:extLst>
      <p:ext uri="{BB962C8B-B14F-4D97-AF65-F5344CB8AC3E}">
        <p14:creationId xmlns:p14="http://schemas.microsoft.com/office/powerpoint/2010/main" val="170088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657115" cy="3862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part 2 of our Instructions you should 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name… Eric, Professor, or Mr. Pogue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in Python, Java, Web, or other development: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– 3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Java, Go – 4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C++, C, Web/React – 5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yourself… 40+ trips to India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team… I do wish I could be part of one of the Scrum Teams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7198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</p:txBody>
      </p:sp>
    </p:spTree>
    <p:extLst>
      <p:ext uri="{BB962C8B-B14F-4D97-AF65-F5344CB8AC3E}">
        <p14:creationId xmlns:p14="http://schemas.microsoft.com/office/powerpoint/2010/main" val="283672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Starting in sprint 4 you will be performing sprint planning for your scrum team.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Next Monday is a Holiday which should not impact us in any significant way</a:t>
            </a:r>
          </a:p>
        </p:txBody>
      </p:sp>
    </p:spTree>
    <p:extLst>
      <p:ext uri="{BB962C8B-B14F-4D97-AF65-F5344CB8AC3E}">
        <p14:creationId xmlns:p14="http://schemas.microsoft.com/office/powerpoint/2010/main" val="4209945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Prior to our next class please: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through activity 9 prior to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Get your headset with microphone for teaming and programming together activities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prepared for your first Scrum Team chapter review which will be on Fox chapter 1 which may  require you to use you Discord server to communicate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959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Your Introductions</a:t>
            </a:r>
          </a:p>
        </p:txBody>
      </p:sp>
    </p:spTree>
    <p:extLst>
      <p:ext uri="{BB962C8B-B14F-4D97-AF65-F5344CB8AC3E}">
        <p14:creationId xmlns:p14="http://schemas.microsoft.com/office/powerpoint/2010/main" val="3655200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593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19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part 2 of our Instructions you should 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name, full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seat number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in Python, Java, and Web development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</p:txBody>
      </p:sp>
    </p:spTree>
    <p:extLst>
      <p:ext uri="{BB962C8B-B14F-4D97-AF65-F5344CB8AC3E}">
        <p14:creationId xmlns:p14="http://schemas.microsoft.com/office/powerpoint/2010/main" val="104891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Software Engineering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73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>
                <a:latin typeface="+mj-lt"/>
              </a:rPr>
              <a:t>Final Questions?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8931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Welcome!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 &amp; Polling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Welcome!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676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3911977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Friendly Conversation Topic – Team Communication Tools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your preferred small team communication tool?</a:t>
            </a:r>
          </a:p>
          <a:p>
            <a:pPr marL="0" indent="0">
              <a:buNone/>
            </a:pPr>
            <a:r>
              <a:rPr lang="en-US" sz="2000" dirty="0"/>
              <a:t>Do you have a Discord account? </a:t>
            </a:r>
          </a:p>
          <a:p>
            <a:pPr marL="0" indent="0">
              <a:buNone/>
            </a:pPr>
            <a:r>
              <a:rPr lang="en-US" sz="2000" dirty="0"/>
              <a:t>What has been your experience with Discord?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919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Message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82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Polling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2267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7453</TotalTime>
  <Words>1376</Words>
  <Application>Microsoft Macintosh PowerPoint</Application>
  <PresentationFormat>Widescreen</PresentationFormat>
  <Paragraphs>256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Symbol</vt:lpstr>
      <vt:lpstr>Wingdings</vt:lpstr>
      <vt:lpstr>Office Theme</vt:lpstr>
      <vt:lpstr>Preflight Check List</vt:lpstr>
      <vt:lpstr>Recordings</vt:lpstr>
      <vt:lpstr>PowerPoint Presentation</vt:lpstr>
      <vt:lpstr>PowerPoint Presentation</vt:lpstr>
      <vt:lpstr>PowerPoint Presentation</vt:lpstr>
      <vt:lpstr>Friendly Conversation Topic</vt:lpstr>
      <vt:lpstr>Friendly Conversation Topic – Team Communication Tools</vt:lpstr>
      <vt:lpstr>Prework &amp; Announcements</vt:lpstr>
      <vt:lpstr>PowerPoint Presentation</vt:lpstr>
      <vt:lpstr>Class Format</vt:lpstr>
      <vt:lpstr>Class Format - Exceptions</vt:lpstr>
      <vt:lpstr>PowerPoint Presentation</vt:lpstr>
      <vt:lpstr>Foreshadowing Your Introductions</vt:lpstr>
      <vt:lpstr>Scrum Team Names</vt:lpstr>
      <vt:lpstr>PowerPoint Presentation</vt:lpstr>
      <vt:lpstr>Introductions</vt:lpstr>
      <vt:lpstr>PowerPoint Presentation</vt:lpstr>
      <vt:lpstr>Introductions</vt:lpstr>
      <vt:lpstr>PowerPoint Presentation</vt:lpstr>
      <vt:lpstr>Foreshadowing Your Introductions</vt:lpstr>
      <vt:lpstr>PowerPoint Presentation</vt:lpstr>
      <vt:lpstr>Sprint Planning</vt:lpstr>
      <vt:lpstr>Scrum Process – Sprint Planning</vt:lpstr>
      <vt:lpstr>PowerPoint Presentation</vt:lpstr>
      <vt:lpstr>Prework For Next Class</vt:lpstr>
      <vt:lpstr>Headset Options</vt:lpstr>
      <vt:lpstr>PowerPoint Presentation</vt:lpstr>
      <vt:lpstr>Scrum Team Names</vt:lpstr>
      <vt:lpstr>Your Introductions</vt:lpstr>
      <vt:lpstr>PowerPoint Presentation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337</cp:revision>
  <dcterms:created xsi:type="dcterms:W3CDTF">2020-08-26T19:34:34Z</dcterms:created>
  <dcterms:modified xsi:type="dcterms:W3CDTF">2022-01-11T16:44:26Z</dcterms:modified>
</cp:coreProperties>
</file>